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</p:sldIdLst>
  <p:sldSz cy="5143500" cx="9144000"/>
  <p:notesSz cx="6858000" cy="9144000"/>
  <p:embeddedFontLst>
    <p:embeddedFont>
      <p:font typeface="Alexandria Light"/>
      <p:regular r:id="rId6"/>
      <p:bold r:id="rId7"/>
    </p:embeddedFont>
    <p:embeddedFont>
      <p:font typeface="Montserrat"/>
      <p:regular r:id="rId8"/>
      <p:bold r:id="rId9"/>
      <p:italic r:id="rId10"/>
      <p:boldItalic r:id="rId11"/>
    </p:embeddedFont>
    <p:embeddedFont>
      <p:font typeface="Alexandria SemiBold"/>
      <p:regular r:id="rId12"/>
      <p:bold r:id="rId13"/>
    </p:embeddedFont>
    <p:embeddedFont>
      <p:font typeface="Commissioner"/>
      <p:regular r:id="rId14"/>
      <p:bold r:id="rId15"/>
    </p:embeddedFont>
    <p:embeddedFont>
      <p:font typeface="Kufam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font" Target="fonts/AlexandriaLight-regular.fntdata"/><Relationship Id="rId7" Type="http://schemas.openxmlformats.org/officeDocument/2006/relationships/font" Target="fonts/AlexandriaLight-bold.fntdata"/><Relationship Id="rId8" Type="http://schemas.openxmlformats.org/officeDocument/2006/relationships/font" Target="fonts/Montserrat-regular.fntdata"/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AlexandriaSemiBold-bold.fntdata"/><Relationship Id="rId12" Type="http://schemas.openxmlformats.org/officeDocument/2006/relationships/font" Target="fonts/AlexandriaSemiBold-regular.fntdata"/><Relationship Id="rId15" Type="http://schemas.openxmlformats.org/officeDocument/2006/relationships/font" Target="fonts/Commissioner-bold.fntdata"/><Relationship Id="rId14" Type="http://schemas.openxmlformats.org/officeDocument/2006/relationships/font" Target="fonts/Commissioner-regular.fntdata"/><Relationship Id="rId17" Type="http://schemas.openxmlformats.org/officeDocument/2006/relationships/font" Target="fonts/Kufam-bold.fntdata"/><Relationship Id="rId16" Type="http://schemas.openxmlformats.org/officeDocument/2006/relationships/font" Target="fonts/Kufam-regular.fntdata"/><Relationship Id="rId19" Type="http://schemas.openxmlformats.org/officeDocument/2006/relationships/font" Target="fonts/Kufam-boldItalic.fntdata"/><Relationship Id="rId18" Type="http://schemas.openxmlformats.org/officeDocument/2006/relationships/font" Target="fonts/Kufa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7b6ab4b36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7b6ab4b36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35008" y="-4800375"/>
            <a:ext cx="15845258" cy="12622974"/>
            <a:chOff x="-835008" y="-4800375"/>
            <a:chExt cx="15845258" cy="1262297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950851" y="-1082487"/>
              <a:ext cx="5600827" cy="80874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oogle Shape;11;p2"/>
            <p:cNvGrpSpPr/>
            <p:nvPr/>
          </p:nvGrpSpPr>
          <p:grpSpPr>
            <a:xfrm>
              <a:off x="-783175" y="3465726"/>
              <a:ext cx="15793425" cy="4356874"/>
              <a:chOff x="-783175" y="3465726"/>
              <a:chExt cx="15793425" cy="4356874"/>
            </a:xfrm>
          </p:grpSpPr>
          <p:pic>
            <p:nvPicPr>
              <p:cNvPr id="12" name="Google Shape;12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5301" y="3465726"/>
                <a:ext cx="14904950" cy="391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13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783175" y="4388399"/>
                <a:ext cx="8149750" cy="343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" name="Google Shape;14;p2"/>
            <p:cNvGrpSpPr/>
            <p:nvPr/>
          </p:nvGrpSpPr>
          <p:grpSpPr>
            <a:xfrm>
              <a:off x="-835008" y="-4800375"/>
              <a:ext cx="13497781" cy="11438001"/>
              <a:chOff x="-835008" y="-4800375"/>
              <a:chExt cx="13497781" cy="11438001"/>
            </a:xfrm>
          </p:grpSpPr>
          <p:pic>
            <p:nvPicPr>
              <p:cNvPr id="15" name="Google Shape;15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2890614">
                <a:off x="1694692" y="-1525095"/>
                <a:ext cx="10975314" cy="4887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6;p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207459">
                <a:off x="-709002" y="-585698"/>
                <a:ext cx="6334425" cy="2016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716375" y="842825"/>
            <a:ext cx="4595400" cy="2247900"/>
          </a:xfrm>
          <a:prstGeom prst="rect">
            <a:avLst/>
          </a:prstGeom>
          <a:effectLst>
            <a:outerShdw blurRad="57150" rotWithShape="0" algn="bl" dist="9525">
              <a:schemeClr val="accent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latin typeface="Kufam"/>
                <a:ea typeface="Kufam"/>
                <a:cs typeface="Kufam"/>
                <a:sym typeface="Kuf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16375" y="3846413"/>
            <a:ext cx="2341200" cy="7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1"/>
          <p:cNvGrpSpPr/>
          <p:nvPr/>
        </p:nvGrpSpPr>
        <p:grpSpPr>
          <a:xfrm>
            <a:off x="-3019299" y="-4572946"/>
            <a:ext cx="14957567" cy="10220437"/>
            <a:chOff x="-3019299" y="-4572946"/>
            <a:chExt cx="14957567" cy="10220437"/>
          </a:xfrm>
        </p:grpSpPr>
        <p:pic>
          <p:nvPicPr>
            <p:cNvPr id="68" name="Google Shape;68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716871">
              <a:off x="4444818" y="-714423"/>
              <a:ext cx="7283725" cy="2788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762569">
              <a:off x="-3465459" y="-1746494"/>
              <a:ext cx="9144003" cy="45675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3584250" y="2204988"/>
            <a:ext cx="4432500" cy="10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4987650" y="3705300"/>
            <a:ext cx="30291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hasCustomPrompt="1" type="title"/>
          </p:nvPr>
        </p:nvSpPr>
        <p:spPr>
          <a:xfrm>
            <a:off x="716375" y="1217325"/>
            <a:ext cx="682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2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716375" y="2098425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716375" y="1700025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3" type="title"/>
          </p:nvPr>
        </p:nvSpPr>
        <p:spPr>
          <a:xfrm>
            <a:off x="3201275" y="1217325"/>
            <a:ext cx="682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2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3201275" y="2098425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3201275" y="1700025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6" type="title"/>
          </p:nvPr>
        </p:nvSpPr>
        <p:spPr>
          <a:xfrm>
            <a:off x="5686175" y="1217325"/>
            <a:ext cx="682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2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5686175" y="2098425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5686175" y="1700025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716375" y="3032425"/>
            <a:ext cx="682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2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3" type="subTitle"/>
          </p:nvPr>
        </p:nvSpPr>
        <p:spPr>
          <a:xfrm>
            <a:off x="716375" y="3913525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4" type="subTitle"/>
          </p:nvPr>
        </p:nvSpPr>
        <p:spPr>
          <a:xfrm>
            <a:off x="716375" y="3515125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3201275" y="3032425"/>
            <a:ext cx="682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2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6" type="subTitle"/>
          </p:nvPr>
        </p:nvSpPr>
        <p:spPr>
          <a:xfrm>
            <a:off x="3201275" y="3913525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7" type="subTitle"/>
          </p:nvPr>
        </p:nvSpPr>
        <p:spPr>
          <a:xfrm>
            <a:off x="3201275" y="3515125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18" type="title"/>
          </p:nvPr>
        </p:nvSpPr>
        <p:spPr>
          <a:xfrm>
            <a:off x="5686175" y="3032425"/>
            <a:ext cx="682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2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19" type="subTitle"/>
          </p:nvPr>
        </p:nvSpPr>
        <p:spPr>
          <a:xfrm>
            <a:off x="5686175" y="3913525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20" type="subTitle"/>
          </p:nvPr>
        </p:nvSpPr>
        <p:spPr>
          <a:xfrm>
            <a:off x="5686175" y="3515125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21"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93" name="Google Shape;93;p13"/>
          <p:cNvGrpSpPr/>
          <p:nvPr/>
        </p:nvGrpSpPr>
        <p:grpSpPr>
          <a:xfrm>
            <a:off x="6088174" y="-1490850"/>
            <a:ext cx="6289650" cy="9082077"/>
            <a:chOff x="6088174" y="-1490850"/>
            <a:chExt cx="6289650" cy="9082077"/>
          </a:xfrm>
        </p:grpSpPr>
        <p:pic>
          <p:nvPicPr>
            <p:cNvPr id="94" name="Google Shape;94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088174" y="-1490850"/>
              <a:ext cx="6289650" cy="9082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6937587" y="-98897"/>
              <a:ext cx="3904127" cy="1437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4"/>
          <p:cNvGrpSpPr/>
          <p:nvPr/>
        </p:nvGrpSpPr>
        <p:grpSpPr>
          <a:xfrm>
            <a:off x="-2464230" y="-2891455"/>
            <a:ext cx="14933663" cy="14995374"/>
            <a:chOff x="-2464230" y="-2891455"/>
            <a:chExt cx="14933663" cy="14995374"/>
          </a:xfrm>
        </p:grpSpPr>
        <p:pic>
          <p:nvPicPr>
            <p:cNvPr id="98" name="Google Shape;9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646968">
              <a:off x="3105400" y="-862580"/>
              <a:ext cx="9144003" cy="318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7992305" y="2636619"/>
              <a:ext cx="14995374" cy="393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4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716375" y="1598825"/>
            <a:ext cx="77112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2" type="subTitle"/>
          </p:nvPr>
        </p:nvSpPr>
        <p:spPr>
          <a:xfrm>
            <a:off x="716375" y="1116125"/>
            <a:ext cx="77112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3" type="subTitle"/>
          </p:nvPr>
        </p:nvSpPr>
        <p:spPr>
          <a:xfrm>
            <a:off x="716375" y="2775625"/>
            <a:ext cx="77112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4" type="subTitle"/>
          </p:nvPr>
        </p:nvSpPr>
        <p:spPr>
          <a:xfrm>
            <a:off x="716375" y="2292925"/>
            <a:ext cx="77112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5" type="subTitle"/>
          </p:nvPr>
        </p:nvSpPr>
        <p:spPr>
          <a:xfrm>
            <a:off x="716375" y="3952425"/>
            <a:ext cx="77112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6" type="subTitle"/>
          </p:nvPr>
        </p:nvSpPr>
        <p:spPr>
          <a:xfrm>
            <a:off x="716375" y="3469725"/>
            <a:ext cx="77112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5"/>
          <p:cNvGrpSpPr/>
          <p:nvPr/>
        </p:nvGrpSpPr>
        <p:grpSpPr>
          <a:xfrm>
            <a:off x="608575" y="-3596500"/>
            <a:ext cx="12206688" cy="11071175"/>
            <a:chOff x="608575" y="-3596500"/>
            <a:chExt cx="12206688" cy="11071175"/>
          </a:xfrm>
        </p:grpSpPr>
        <p:pic>
          <p:nvPicPr>
            <p:cNvPr id="109" name="Google Shape;109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6014773">
              <a:off x="5182654" y="-974943"/>
              <a:ext cx="9144004" cy="4567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8575" y="4040474"/>
              <a:ext cx="8149750" cy="343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716375" y="1652425"/>
            <a:ext cx="24543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2" type="subTitle"/>
          </p:nvPr>
        </p:nvSpPr>
        <p:spPr>
          <a:xfrm>
            <a:off x="716375" y="1254025"/>
            <a:ext cx="2454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3" type="subTitle"/>
          </p:nvPr>
        </p:nvSpPr>
        <p:spPr>
          <a:xfrm>
            <a:off x="4025514" y="1652425"/>
            <a:ext cx="24543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4" type="subTitle"/>
          </p:nvPr>
        </p:nvSpPr>
        <p:spPr>
          <a:xfrm>
            <a:off x="4025520" y="1254025"/>
            <a:ext cx="2454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5" type="subTitle"/>
          </p:nvPr>
        </p:nvSpPr>
        <p:spPr>
          <a:xfrm>
            <a:off x="716379" y="3324275"/>
            <a:ext cx="24543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6" type="subTitle"/>
          </p:nvPr>
        </p:nvSpPr>
        <p:spPr>
          <a:xfrm>
            <a:off x="716382" y="2925875"/>
            <a:ext cx="2454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6"/>
          <p:cNvGrpSpPr/>
          <p:nvPr/>
        </p:nvGrpSpPr>
        <p:grpSpPr>
          <a:xfrm>
            <a:off x="5005346" y="-2006502"/>
            <a:ext cx="6379403" cy="12868227"/>
            <a:chOff x="5005346" y="-2006502"/>
            <a:chExt cx="6379403" cy="12868227"/>
          </a:xfrm>
        </p:grpSpPr>
        <p:pic>
          <p:nvPicPr>
            <p:cNvPr id="120" name="Google Shape;120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4500001">
              <a:off x="1971998" y="2792848"/>
              <a:ext cx="12446100" cy="326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5534500" y="1780249"/>
              <a:ext cx="8149750" cy="343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6"/>
          <p:cNvSpPr txBox="1"/>
          <p:nvPr>
            <p:ph idx="1" type="subTitle"/>
          </p:nvPr>
        </p:nvSpPr>
        <p:spPr>
          <a:xfrm>
            <a:off x="716375" y="1652425"/>
            <a:ext cx="28695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2" type="subTitle"/>
          </p:nvPr>
        </p:nvSpPr>
        <p:spPr>
          <a:xfrm>
            <a:off x="716375" y="1254025"/>
            <a:ext cx="28695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3" type="subTitle"/>
          </p:nvPr>
        </p:nvSpPr>
        <p:spPr>
          <a:xfrm>
            <a:off x="4022368" y="1652425"/>
            <a:ext cx="28695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4" type="subTitle"/>
          </p:nvPr>
        </p:nvSpPr>
        <p:spPr>
          <a:xfrm>
            <a:off x="4022369" y="1254025"/>
            <a:ext cx="28695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5" type="subTitle"/>
          </p:nvPr>
        </p:nvSpPr>
        <p:spPr>
          <a:xfrm>
            <a:off x="716375" y="3324275"/>
            <a:ext cx="28695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6" type="subTitle"/>
          </p:nvPr>
        </p:nvSpPr>
        <p:spPr>
          <a:xfrm>
            <a:off x="716375" y="2925875"/>
            <a:ext cx="28695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7" type="subTitle"/>
          </p:nvPr>
        </p:nvSpPr>
        <p:spPr>
          <a:xfrm>
            <a:off x="4022368" y="3324275"/>
            <a:ext cx="28695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8" type="subTitle"/>
          </p:nvPr>
        </p:nvSpPr>
        <p:spPr>
          <a:xfrm>
            <a:off x="4022369" y="2925875"/>
            <a:ext cx="28695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-3523005" y="-2984755"/>
            <a:ext cx="14747688" cy="15088674"/>
            <a:chOff x="-3523005" y="-2984755"/>
            <a:chExt cx="14747688" cy="15088674"/>
          </a:xfrm>
        </p:grpSpPr>
        <p:pic>
          <p:nvPicPr>
            <p:cNvPr id="133" name="Google Shape;133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646968">
              <a:off x="-3302975" y="-1056668"/>
              <a:ext cx="9144003" cy="318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1757383" y="2636619"/>
              <a:ext cx="14995374" cy="393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716375" y="1654900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2" type="subTitle"/>
          </p:nvPr>
        </p:nvSpPr>
        <p:spPr>
          <a:xfrm>
            <a:off x="716375" y="1256500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3" type="subTitle"/>
          </p:nvPr>
        </p:nvSpPr>
        <p:spPr>
          <a:xfrm>
            <a:off x="3443850" y="1654900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4" type="subTitle"/>
          </p:nvPr>
        </p:nvSpPr>
        <p:spPr>
          <a:xfrm>
            <a:off x="3443850" y="1256500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5" type="subTitle"/>
          </p:nvPr>
        </p:nvSpPr>
        <p:spPr>
          <a:xfrm>
            <a:off x="6171325" y="1654900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6" type="subTitle"/>
          </p:nvPr>
        </p:nvSpPr>
        <p:spPr>
          <a:xfrm>
            <a:off x="6171325" y="1256500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7" type="subTitle"/>
          </p:nvPr>
        </p:nvSpPr>
        <p:spPr>
          <a:xfrm>
            <a:off x="716375" y="3315111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8" type="subTitle"/>
          </p:nvPr>
        </p:nvSpPr>
        <p:spPr>
          <a:xfrm>
            <a:off x="716375" y="2916711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9" type="subTitle"/>
          </p:nvPr>
        </p:nvSpPr>
        <p:spPr>
          <a:xfrm>
            <a:off x="3443850" y="3315111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13" type="subTitle"/>
          </p:nvPr>
        </p:nvSpPr>
        <p:spPr>
          <a:xfrm>
            <a:off x="3443850" y="2916711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14" type="subTitle"/>
          </p:nvPr>
        </p:nvSpPr>
        <p:spPr>
          <a:xfrm>
            <a:off x="6171325" y="3315111"/>
            <a:ext cx="225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15" type="subTitle"/>
          </p:nvPr>
        </p:nvSpPr>
        <p:spPr>
          <a:xfrm>
            <a:off x="6171325" y="2916711"/>
            <a:ext cx="2256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8"/>
          <p:cNvGrpSpPr/>
          <p:nvPr/>
        </p:nvGrpSpPr>
        <p:grpSpPr>
          <a:xfrm>
            <a:off x="-8256352" y="-7625376"/>
            <a:ext cx="14878528" cy="14878528"/>
            <a:chOff x="-8256352" y="-7625376"/>
            <a:chExt cx="14878528" cy="14878528"/>
          </a:xfrm>
        </p:grpSpPr>
        <p:pic>
          <p:nvPicPr>
            <p:cNvPr id="150" name="Google Shape;150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700000">
              <a:off x="-7040775" y="-4483133"/>
              <a:ext cx="12447375" cy="8594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92541">
              <a:off x="-1283877" y="3560089"/>
              <a:ext cx="6334425" cy="201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18"/>
          <p:cNvSpPr txBox="1"/>
          <p:nvPr>
            <p:ph type="title"/>
          </p:nvPr>
        </p:nvSpPr>
        <p:spPr>
          <a:xfrm>
            <a:off x="716375" y="1497238"/>
            <a:ext cx="4154700" cy="10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716375" y="2750388"/>
            <a:ext cx="41547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8"/>
          <p:cNvSpPr/>
          <p:nvPr>
            <p:ph idx="2" type="pic"/>
          </p:nvPr>
        </p:nvSpPr>
        <p:spPr>
          <a:xfrm>
            <a:off x="5243800" y="100"/>
            <a:ext cx="3900000" cy="514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9"/>
          <p:cNvGrpSpPr/>
          <p:nvPr/>
        </p:nvGrpSpPr>
        <p:grpSpPr>
          <a:xfrm>
            <a:off x="-3764501" y="-3197275"/>
            <a:ext cx="15381825" cy="13646412"/>
            <a:chOff x="-3764501" y="-3197275"/>
            <a:chExt cx="15381825" cy="13646412"/>
          </a:xfrm>
        </p:grpSpPr>
        <p:grpSp>
          <p:nvGrpSpPr>
            <p:cNvPr id="157" name="Google Shape;157;p19"/>
            <p:cNvGrpSpPr/>
            <p:nvPr/>
          </p:nvGrpSpPr>
          <p:grpSpPr>
            <a:xfrm flipH="1">
              <a:off x="-3764501" y="-3197275"/>
              <a:ext cx="10185251" cy="12593723"/>
              <a:chOff x="2341074" y="-3197275"/>
              <a:chExt cx="10185251" cy="12593723"/>
            </a:xfrm>
          </p:grpSpPr>
          <p:pic>
            <p:nvPicPr>
              <p:cNvPr id="158" name="Google Shape;158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4500000">
                <a:off x="1932439" y="-698629"/>
                <a:ext cx="11002522" cy="7596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3303502">
                <a:off x="6921049" y="440325"/>
                <a:ext cx="3285724" cy="1209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0" name="Google Shape;16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500001">
              <a:off x="2204573" y="2380261"/>
              <a:ext cx="12446100" cy="3269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9"/>
          <p:cNvSpPr txBox="1"/>
          <p:nvPr>
            <p:ph type="title"/>
          </p:nvPr>
        </p:nvSpPr>
        <p:spPr>
          <a:xfrm>
            <a:off x="2381700" y="1046875"/>
            <a:ext cx="438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1" type="subTitle"/>
          </p:nvPr>
        </p:nvSpPr>
        <p:spPr>
          <a:xfrm>
            <a:off x="2381700" y="2132375"/>
            <a:ext cx="4380600" cy="18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0"/>
          <p:cNvGrpSpPr/>
          <p:nvPr/>
        </p:nvGrpSpPr>
        <p:grpSpPr>
          <a:xfrm>
            <a:off x="6366341" y="-7477099"/>
            <a:ext cx="8629734" cy="14166838"/>
            <a:chOff x="6529166" y="-7477099"/>
            <a:chExt cx="8629734" cy="14166838"/>
          </a:xfrm>
        </p:grpSpPr>
        <p:pic>
          <p:nvPicPr>
            <p:cNvPr id="165" name="Google Shape;165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4500001">
              <a:off x="5742102" y="-3931802"/>
              <a:ext cx="11151023" cy="496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166224">
              <a:off x="6330263" y="3982153"/>
              <a:ext cx="3904126" cy="1437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0"/>
          <p:cNvSpPr txBox="1"/>
          <p:nvPr>
            <p:ph type="title"/>
          </p:nvPr>
        </p:nvSpPr>
        <p:spPr>
          <a:xfrm>
            <a:off x="716375" y="428075"/>
            <a:ext cx="77112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" type="subTitle"/>
          </p:nvPr>
        </p:nvSpPr>
        <p:spPr>
          <a:xfrm>
            <a:off x="716375" y="1393050"/>
            <a:ext cx="4745400" cy="28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093763" y="2416900"/>
            <a:ext cx="323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1093763" y="854000"/>
            <a:ext cx="7449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093763" y="3371749"/>
            <a:ext cx="32340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-2389279" y="-5390624"/>
            <a:ext cx="13829028" cy="16211861"/>
            <a:chOff x="-2389279" y="-5390624"/>
            <a:chExt cx="13829028" cy="16211861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-2389279" y="-2419090"/>
              <a:ext cx="13829028" cy="13240327"/>
              <a:chOff x="-2389279" y="-2419090"/>
              <a:chExt cx="13829028" cy="13240327"/>
            </a:xfrm>
          </p:grpSpPr>
          <p:pic>
            <p:nvPicPr>
              <p:cNvPr id="25" name="Google Shape;2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4500001">
                <a:off x="2026998" y="2752361"/>
                <a:ext cx="12446100" cy="32695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466287" y="-643650"/>
                <a:ext cx="7446324" cy="6820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flipH="1" rot="-4500001">
                <a:off x="-5422627" y="2380261"/>
                <a:ext cx="12446100" cy="32695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" name="Google Shape;28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029018">
              <a:off x="688497" y="-1990241"/>
              <a:ext cx="10245654" cy="43173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5005346" y="-2006502"/>
            <a:ext cx="6379403" cy="12868227"/>
            <a:chOff x="5005346" y="-2006502"/>
            <a:chExt cx="6379403" cy="12868227"/>
          </a:xfrm>
        </p:grpSpPr>
        <p:pic>
          <p:nvPicPr>
            <p:cNvPr id="171" name="Google Shape;171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4500001">
              <a:off x="1971998" y="2792848"/>
              <a:ext cx="12446100" cy="326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5534500" y="1780249"/>
              <a:ext cx="8149750" cy="343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1"/>
          <p:cNvSpPr txBox="1"/>
          <p:nvPr>
            <p:ph type="title"/>
          </p:nvPr>
        </p:nvSpPr>
        <p:spPr>
          <a:xfrm>
            <a:off x="716380" y="1664950"/>
            <a:ext cx="2458500" cy="6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716380" y="2342750"/>
            <a:ext cx="24585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4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2"/>
          <p:cNvGrpSpPr/>
          <p:nvPr/>
        </p:nvGrpSpPr>
        <p:grpSpPr>
          <a:xfrm>
            <a:off x="6529166" y="-7477099"/>
            <a:ext cx="8629734" cy="14166838"/>
            <a:chOff x="6529166" y="-7477099"/>
            <a:chExt cx="8629734" cy="14166838"/>
          </a:xfrm>
        </p:grpSpPr>
        <p:pic>
          <p:nvPicPr>
            <p:cNvPr id="177" name="Google Shape;177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4500001">
              <a:off x="5742102" y="-3931802"/>
              <a:ext cx="11151023" cy="496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166224">
              <a:off x="6330263" y="3982153"/>
              <a:ext cx="3904126" cy="1437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2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716375" y="1034350"/>
            <a:ext cx="7711200" cy="3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00001">
            <a:off x="2204573" y="2380261"/>
            <a:ext cx="12446100" cy="32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186" name="Google Shape;186;p24"/>
          <p:cNvGrpSpPr/>
          <p:nvPr/>
        </p:nvGrpSpPr>
        <p:grpSpPr>
          <a:xfrm>
            <a:off x="5779660" y="-1117803"/>
            <a:ext cx="6379304" cy="8407475"/>
            <a:chOff x="5335510" y="-1117803"/>
            <a:chExt cx="6379304" cy="8407475"/>
          </a:xfrm>
        </p:grpSpPr>
        <p:pic>
          <p:nvPicPr>
            <p:cNvPr id="187" name="Google Shape;187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793492">
              <a:off x="6078775" y="-241338"/>
              <a:ext cx="4892773" cy="706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769016">
              <a:off x="6733362" y="228353"/>
              <a:ext cx="3904127" cy="1437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5"/>
          <p:cNvGrpSpPr/>
          <p:nvPr/>
        </p:nvGrpSpPr>
        <p:grpSpPr>
          <a:xfrm>
            <a:off x="-973338" y="-4987125"/>
            <a:ext cx="14207871" cy="11689709"/>
            <a:chOff x="-973338" y="-4987125"/>
            <a:chExt cx="14207871" cy="11689709"/>
          </a:xfrm>
        </p:grpSpPr>
        <p:pic>
          <p:nvPicPr>
            <p:cNvPr id="191" name="Google Shape;191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413556">
              <a:off x="-2906323" y="-1404313"/>
              <a:ext cx="10104493" cy="35227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" name="Google Shape;192;p25"/>
            <p:cNvGrpSpPr/>
            <p:nvPr/>
          </p:nvGrpSpPr>
          <p:grpSpPr>
            <a:xfrm>
              <a:off x="335395" y="-2403196"/>
              <a:ext cx="12899138" cy="9105779"/>
              <a:chOff x="335395" y="-2403196"/>
              <a:chExt cx="12899138" cy="9105779"/>
            </a:xfrm>
          </p:grpSpPr>
          <p:pic>
            <p:nvPicPr>
              <p:cNvPr id="193" name="Google Shape;193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2700000">
                <a:off x="6560426" y="-1707988"/>
                <a:ext cx="4892774" cy="70650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3769016">
                <a:off x="-85688" y="3919278"/>
                <a:ext cx="3904127" cy="143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5" name="Google Shape;195;p25"/>
          <p:cNvSpPr txBox="1"/>
          <p:nvPr>
            <p:ph hasCustomPrompt="1" type="title"/>
          </p:nvPr>
        </p:nvSpPr>
        <p:spPr>
          <a:xfrm>
            <a:off x="2029725" y="613475"/>
            <a:ext cx="3385200" cy="6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6" name="Google Shape;196;p25"/>
          <p:cNvSpPr txBox="1"/>
          <p:nvPr>
            <p:ph idx="1" type="subTitle"/>
          </p:nvPr>
        </p:nvSpPr>
        <p:spPr>
          <a:xfrm>
            <a:off x="2029725" y="1188377"/>
            <a:ext cx="33852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hasCustomPrompt="1" idx="2" type="title"/>
          </p:nvPr>
        </p:nvSpPr>
        <p:spPr>
          <a:xfrm>
            <a:off x="3083314" y="2042401"/>
            <a:ext cx="3385200" cy="6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/>
          <p:nvPr>
            <p:ph idx="3" type="subTitle"/>
          </p:nvPr>
        </p:nvSpPr>
        <p:spPr>
          <a:xfrm>
            <a:off x="3083314" y="2617303"/>
            <a:ext cx="33852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hasCustomPrompt="1" idx="4" type="title"/>
          </p:nvPr>
        </p:nvSpPr>
        <p:spPr>
          <a:xfrm>
            <a:off x="5047837" y="3471324"/>
            <a:ext cx="3385200" cy="6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/>
          <p:nvPr>
            <p:ph idx="5" type="subTitle"/>
          </p:nvPr>
        </p:nvSpPr>
        <p:spPr>
          <a:xfrm>
            <a:off x="5047837" y="4046226"/>
            <a:ext cx="33852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6"/>
          <p:cNvGrpSpPr/>
          <p:nvPr/>
        </p:nvGrpSpPr>
        <p:grpSpPr>
          <a:xfrm>
            <a:off x="2341074" y="-3197275"/>
            <a:ext cx="10185251" cy="12593723"/>
            <a:chOff x="2341074" y="-3197275"/>
            <a:chExt cx="10185251" cy="12593723"/>
          </a:xfrm>
        </p:grpSpPr>
        <p:pic>
          <p:nvPicPr>
            <p:cNvPr id="203" name="Google Shape;203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4500000">
              <a:off x="1932439" y="-698629"/>
              <a:ext cx="11002522" cy="7596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72856">
              <a:off x="6217498" y="-339001"/>
              <a:ext cx="3285726" cy="1209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6"/>
          <p:cNvSpPr txBox="1"/>
          <p:nvPr>
            <p:ph type="title"/>
          </p:nvPr>
        </p:nvSpPr>
        <p:spPr>
          <a:xfrm>
            <a:off x="716375" y="3960050"/>
            <a:ext cx="50097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subTitle"/>
          </p:nvPr>
        </p:nvSpPr>
        <p:spPr>
          <a:xfrm>
            <a:off x="716375" y="1358350"/>
            <a:ext cx="5009700" cy="21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7"/>
          <p:cNvGrpSpPr/>
          <p:nvPr/>
        </p:nvGrpSpPr>
        <p:grpSpPr>
          <a:xfrm>
            <a:off x="5335510" y="-707322"/>
            <a:ext cx="6379304" cy="7996994"/>
            <a:chOff x="5335510" y="-707322"/>
            <a:chExt cx="6379304" cy="7996994"/>
          </a:xfrm>
        </p:grpSpPr>
        <p:pic>
          <p:nvPicPr>
            <p:cNvPr id="209" name="Google Shape;209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793492">
              <a:off x="6078775" y="-241338"/>
              <a:ext cx="4892773" cy="706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863259">
              <a:off x="5777636" y="2198302"/>
              <a:ext cx="3904127" cy="1437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7"/>
          <p:cNvSpPr txBox="1"/>
          <p:nvPr>
            <p:ph type="title"/>
          </p:nvPr>
        </p:nvSpPr>
        <p:spPr>
          <a:xfrm>
            <a:off x="716375" y="537275"/>
            <a:ext cx="5189400" cy="10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2" name="Google Shape;212;p27"/>
          <p:cNvSpPr txBox="1"/>
          <p:nvPr>
            <p:ph idx="1" type="subTitle"/>
          </p:nvPr>
        </p:nvSpPr>
        <p:spPr>
          <a:xfrm>
            <a:off x="716375" y="1536200"/>
            <a:ext cx="60036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7"/>
          <p:cNvSpPr txBox="1"/>
          <p:nvPr/>
        </p:nvSpPr>
        <p:spPr>
          <a:xfrm>
            <a:off x="716375" y="4028700"/>
            <a:ext cx="4575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5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8"/>
          <p:cNvGrpSpPr/>
          <p:nvPr/>
        </p:nvGrpSpPr>
        <p:grpSpPr>
          <a:xfrm>
            <a:off x="-2406610" y="-2663275"/>
            <a:ext cx="13281520" cy="10688375"/>
            <a:chOff x="-2406610" y="-2663275"/>
            <a:chExt cx="13281520" cy="10688375"/>
          </a:xfrm>
        </p:grpSpPr>
        <p:pic>
          <p:nvPicPr>
            <p:cNvPr id="216" name="Google Shape;216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4413556">
              <a:off x="2703402" y="919537"/>
              <a:ext cx="10104493" cy="3522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64613">
              <a:off x="-2166775" y="-796198"/>
              <a:ext cx="7169650" cy="2744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9"/>
          <p:cNvGrpSpPr/>
          <p:nvPr/>
        </p:nvGrpSpPr>
        <p:grpSpPr>
          <a:xfrm>
            <a:off x="-2114154" y="-2006502"/>
            <a:ext cx="13684489" cy="12868227"/>
            <a:chOff x="-2114154" y="-2006502"/>
            <a:chExt cx="13684489" cy="12868227"/>
          </a:xfrm>
        </p:grpSpPr>
        <p:pic>
          <p:nvPicPr>
            <p:cNvPr id="220" name="Google Shape;220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964613">
              <a:off x="4160850" y="-796198"/>
              <a:ext cx="7169650" cy="2744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1" name="Google Shape;221;p29"/>
            <p:cNvGrpSpPr/>
            <p:nvPr/>
          </p:nvGrpSpPr>
          <p:grpSpPr>
            <a:xfrm flipH="1">
              <a:off x="-2114154" y="-2006502"/>
              <a:ext cx="6379403" cy="12868227"/>
              <a:chOff x="5005346" y="-2006502"/>
              <a:chExt cx="6379403" cy="12868227"/>
            </a:xfrm>
          </p:grpSpPr>
          <p:pic>
            <p:nvPicPr>
              <p:cNvPr id="222" name="Google Shape;222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4500001">
                <a:off x="1971998" y="2792848"/>
                <a:ext cx="12446100" cy="32695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>
                <a:off x="5534500" y="1780249"/>
                <a:ext cx="8149750" cy="343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16375" y="1034352"/>
            <a:ext cx="7711200" cy="14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4413556">
            <a:off x="3427190" y="912387"/>
            <a:ext cx="10104493" cy="352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716375" y="1652425"/>
            <a:ext cx="37143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716375" y="1134975"/>
            <a:ext cx="3714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4646548" y="1652425"/>
            <a:ext cx="37143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4646542" y="1134975"/>
            <a:ext cx="37143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ufam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41" name="Google Shape;41;p6"/>
          <p:cNvGrpSpPr/>
          <p:nvPr/>
        </p:nvGrpSpPr>
        <p:grpSpPr>
          <a:xfrm>
            <a:off x="6529166" y="-7477099"/>
            <a:ext cx="8629734" cy="14166838"/>
            <a:chOff x="6529166" y="-7477099"/>
            <a:chExt cx="8629734" cy="14166838"/>
          </a:xfrm>
        </p:grpSpPr>
        <p:pic>
          <p:nvPicPr>
            <p:cNvPr id="42" name="Google Shape;42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4500001">
              <a:off x="5742102" y="-3931802"/>
              <a:ext cx="11151023" cy="496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166224">
              <a:off x="6330263" y="3982153"/>
              <a:ext cx="3904126" cy="1437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3728899" y="-3197275"/>
            <a:ext cx="10185251" cy="12593723"/>
            <a:chOff x="3728899" y="-3197275"/>
            <a:chExt cx="10185251" cy="12593723"/>
          </a:xfrm>
        </p:grpSpPr>
        <p:pic>
          <p:nvPicPr>
            <p:cNvPr id="46" name="Google Shape;4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4500000">
              <a:off x="3320264" y="-698629"/>
              <a:ext cx="11002522" cy="7596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303502">
              <a:off x="6921049" y="440325"/>
              <a:ext cx="3285724" cy="1209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716375" y="1280775"/>
            <a:ext cx="6709200" cy="30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16375" y="442885"/>
            <a:ext cx="770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-5763858" y="-4800375"/>
            <a:ext cx="15845258" cy="12622974"/>
            <a:chOff x="-5763858" y="-4800375"/>
            <a:chExt cx="15845258" cy="12622974"/>
          </a:xfrm>
        </p:grpSpPr>
        <p:grpSp>
          <p:nvGrpSpPr>
            <p:cNvPr id="52" name="Google Shape;52;p8"/>
            <p:cNvGrpSpPr/>
            <p:nvPr/>
          </p:nvGrpSpPr>
          <p:grpSpPr>
            <a:xfrm flipH="1">
              <a:off x="-5763858" y="3465726"/>
              <a:ext cx="15793425" cy="4356874"/>
              <a:chOff x="-783175" y="3465726"/>
              <a:chExt cx="15793425" cy="4356874"/>
            </a:xfrm>
          </p:grpSpPr>
          <p:pic>
            <p:nvPicPr>
              <p:cNvPr id="53" name="Google Shape;53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05301" y="3465726"/>
                <a:ext cx="14904950" cy="391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783175" y="4388399"/>
                <a:ext cx="8149750" cy="343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" name="Google Shape;55;p8"/>
            <p:cNvGrpSpPr/>
            <p:nvPr/>
          </p:nvGrpSpPr>
          <p:grpSpPr>
            <a:xfrm flipH="1">
              <a:off x="-3416381" y="-4800375"/>
              <a:ext cx="13497781" cy="11438001"/>
              <a:chOff x="-835008" y="-4800375"/>
              <a:chExt cx="13497781" cy="11438001"/>
            </a:xfrm>
          </p:grpSpPr>
          <p:pic>
            <p:nvPicPr>
              <p:cNvPr id="56" name="Google Shape;56;p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2890614">
                <a:off x="1694692" y="-1525095"/>
                <a:ext cx="10975314" cy="4887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57;p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207459">
                <a:off x="-709002" y="-585698"/>
                <a:ext cx="6334425" cy="2016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2438850" y="1642050"/>
            <a:ext cx="4266300" cy="18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idx="2" type="pic"/>
          </p:nvPr>
        </p:nvSpPr>
        <p:spPr>
          <a:xfrm>
            <a:off x="0" y="1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6270525" y="537275"/>
            <a:ext cx="2157300" cy="778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chemeClr val="accent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exandria SemiBold"/>
              <a:buNone/>
              <a:defRPr sz="2600">
                <a:solidFill>
                  <a:schemeClr val="dk1"/>
                </a:solidFill>
                <a:latin typeface="Alexandria SemiBold"/>
                <a:ea typeface="Alexandria SemiBold"/>
                <a:cs typeface="Alexandria SemiBold"/>
                <a:sym typeface="Alexandri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6375" y="1152475"/>
            <a:ext cx="7711200" cy="3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missioner"/>
              <a:buChar char="●"/>
              <a:defRPr sz="18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5" Type="http://schemas.openxmlformats.org/officeDocument/2006/relationships/hyperlink" Target="http://www.linkedin.com/in/christian-hirwa-686579329" TargetMode="External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840375" y="1833900"/>
            <a:ext cx="22977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2623250" y="141775"/>
            <a:ext cx="5349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Personal introduction: Christian Hirwa</a:t>
            </a:r>
            <a:endParaRPr sz="2000">
              <a:solidFill>
                <a:schemeClr val="lt2"/>
              </a:solidFill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0" y="3641825"/>
            <a:ext cx="31314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course aims to enhance my understanding of PL/SQL and provide practical experience in creating efficient and secure databases for real-world applications.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60300" y="3351525"/>
            <a:ext cx="2036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C</a:t>
            </a:r>
            <a:r>
              <a:rPr lang="en" sz="12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ourse expectation</a:t>
            </a:r>
            <a:r>
              <a:rPr lang="en" sz="16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s</a:t>
            </a:r>
            <a:endParaRPr sz="1600">
              <a:solidFill>
                <a:schemeClr val="lt2"/>
              </a:solidFill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3369075" y="3641825"/>
            <a:ext cx="31314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author utilizes digital tools like Oracle SQL Developer, MySQL Workbench, GitHub for version control, and Google Workspace for project management and collaboration.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2097000" y="948688"/>
            <a:ext cx="1893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Personal introduction</a:t>
            </a:r>
            <a:endParaRPr sz="1200">
              <a:solidFill>
                <a:schemeClr val="lt2"/>
              </a:solidFill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6738150" y="3501975"/>
            <a:ext cx="22977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I'm passionate about photography and enjoy capturing the stunning landscapes of Rwanda in my free time.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4465213" y="915675"/>
            <a:ext cx="1475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Background</a:t>
            </a:r>
            <a:endParaRPr sz="1200">
              <a:solidFill>
                <a:schemeClr val="lt2"/>
              </a:solidFill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4168350" y="2256700"/>
            <a:ext cx="788700" cy="52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chemeClr val="accent1">
                <a:alpha val="6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3"/>
              </a:solidFill>
              <a:latin typeface="Alexandria Light"/>
              <a:ea typeface="Alexandria Light"/>
              <a:cs typeface="Alexandria Light"/>
              <a:sym typeface="Alexandria Light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3">
            <a:alphaModFix/>
          </a:blip>
          <a:srcRect b="23485" l="4028" r="7632" t="9508"/>
          <a:stretch/>
        </p:blipFill>
        <p:spPr>
          <a:xfrm>
            <a:off x="236650" y="915675"/>
            <a:ext cx="1556100" cy="179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8" name="Google Shape;238;p30" title="Yellow user avatar vector graphics | Public domain vector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250" y="631813"/>
            <a:ext cx="438000" cy="4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3763600" y="3351513"/>
            <a:ext cx="2482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Digital </a:t>
            </a:r>
            <a:r>
              <a:rPr lang="en" sz="12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information</a:t>
            </a:r>
            <a:r>
              <a:rPr lang="en" sz="12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 usage</a:t>
            </a:r>
            <a:endParaRPr sz="1200">
              <a:solidFill>
                <a:schemeClr val="lt2"/>
              </a:solidFill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6927675" y="3291675"/>
            <a:ext cx="17811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Hobbies</a:t>
            </a:r>
            <a:endParaRPr sz="1200">
              <a:solidFill>
                <a:schemeClr val="lt2"/>
              </a:solidFill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7080375" y="1123812"/>
            <a:ext cx="1475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Location</a:t>
            </a:r>
            <a:endParaRPr sz="1200">
              <a:solidFill>
                <a:schemeClr val="lt2"/>
              </a:solidFill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2053524" y="1592925"/>
            <a:ext cx="22977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Christian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Hirwa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an IT student department of software engineering.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LinkedIn profile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4465738" y="1417038"/>
            <a:ext cx="21246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3rd year software engineering student at AUCA focusing on becoming a software   developer.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7462475" y="1592925"/>
            <a:ext cx="1781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 in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KIGALI-RWANDA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0"/>
          <p:cNvSpPr/>
          <p:nvPr/>
        </p:nvSpPr>
        <p:spPr>
          <a:xfrm flipH="1">
            <a:off x="7656761" y="611025"/>
            <a:ext cx="322923" cy="479607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0" title="File:Eo circle yellow white film-camera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000" y="2902125"/>
            <a:ext cx="438001" cy="43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 title="File:Coin stack icon GOLD-01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9660" y="2901900"/>
            <a:ext cx="438000" cy="4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 title="Working with laptop | Free SV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4075" y="2965025"/>
            <a:ext cx="438000" cy="4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 title="Vector graphics of small orange house icon | Free SV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84075" y="631825"/>
            <a:ext cx="438000" cy="4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Wave Style Thesis Defense by Slidesgo">
  <a:themeElements>
    <a:clrScheme name="Simple Light">
      <a:dk1>
        <a:srgbClr val="FFFFFF"/>
      </a:dk1>
      <a:lt1>
        <a:srgbClr val="011C38"/>
      </a:lt1>
      <a:dk2>
        <a:srgbClr val="30476B"/>
      </a:dk2>
      <a:lt2>
        <a:srgbClr val="90E1F1"/>
      </a:lt2>
      <a:accent1>
        <a:srgbClr val="44728B"/>
      </a:accent1>
      <a:accent2>
        <a:srgbClr val="C9A752"/>
      </a:accent2>
      <a:accent3>
        <a:srgbClr val="E3D47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